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023916"/>
            <a:ext cx="6498158" cy="1488173"/>
          </a:xfrm>
        </p:spPr>
        <p:txBody>
          <a:bodyPr/>
          <a:lstStyle/>
          <a:p>
            <a:r>
              <a:rPr lang="ar-sa" dirty="0" smtClean="0"/>
              <a:t>العنايه بالجبن داخل غرف التسويه</a:t>
            </a:r>
            <a:br>
              <a:rPr lang="ar-sa" dirty="0" smtClean="0"/>
            </a:br>
            <a:r>
              <a:rPr lang="ar-sa" dirty="0" smtClean="0"/>
              <a:t>م.د عمار بدران التميمي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3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449" y="940521"/>
            <a:ext cx="738968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مراعاه</a:t>
            </a:r>
            <a:r>
              <a:rPr lang="ar-sa" sz="2800" dirty="0" smtClean="0"/>
              <a:t> </a:t>
            </a:r>
            <a:r>
              <a:rPr lang="ar-sa" sz="4400" dirty="0" smtClean="0"/>
              <a:t>النظافه التامه </a:t>
            </a:r>
          </a:p>
          <a:p>
            <a:pPr algn="r"/>
            <a:r>
              <a:rPr lang="ar-sa" sz="4400" dirty="0"/>
              <a:t> </a:t>
            </a:r>
            <a:r>
              <a:rPr lang="ar-sa" sz="4400" dirty="0" smtClean="0"/>
              <a:t>تقليب اقراص الجبن</a:t>
            </a:r>
          </a:p>
          <a:p>
            <a:pPr marL="457200" indent="-457200" algn="r">
              <a:buFontTx/>
              <a:buChar char="-"/>
            </a:pPr>
            <a:r>
              <a:rPr lang="ar-sa" sz="4400" dirty="0" smtClean="0"/>
              <a:t>الاثار السلبيه لعدم التقليب لاقراص الجبن</a:t>
            </a:r>
          </a:p>
          <a:p>
            <a:pPr algn="r"/>
            <a:r>
              <a:rPr lang="ar-sa" sz="4400" dirty="0" smtClean="0"/>
              <a:t>تنظيم الاضاءه والتهويه</a:t>
            </a:r>
          </a:p>
          <a:p>
            <a:pPr algn="r"/>
            <a:r>
              <a:rPr lang="ar-sa" sz="4400" dirty="0" smtClean="0"/>
              <a:t>تنظيم الحراره</a:t>
            </a:r>
          </a:p>
          <a:p>
            <a:pPr algn="r"/>
            <a:r>
              <a:rPr lang="ar-sa" sz="4400" dirty="0" smtClean="0"/>
              <a:t>تنظيم الرطوبه</a:t>
            </a:r>
          </a:p>
        </p:txBody>
      </p:sp>
    </p:spTree>
    <p:extLst>
      <p:ext uri="{BB962C8B-B14F-4D97-AF65-F5344CB8AC3E}">
        <p14:creationId xmlns:p14="http://schemas.microsoft.com/office/powerpoint/2010/main" val="351001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993" y="876467"/>
            <a:ext cx="7124679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400" dirty="0" smtClean="0"/>
              <a:t>غسيل الجبن </a:t>
            </a:r>
            <a:r>
              <a:rPr lang="ar-sa" sz="4400" dirty="0"/>
              <a:t>اثناء عمليه التسويه</a:t>
            </a:r>
          </a:p>
          <a:p>
            <a:pPr algn="r"/>
            <a:r>
              <a:rPr lang="ar-sa" sz="4400" dirty="0"/>
              <a:t>الوقايه من الفطر في غرف التسويه</a:t>
            </a:r>
          </a:p>
          <a:p>
            <a:pPr marL="457200" indent="-457200" algn="r">
              <a:buFontTx/>
              <a:buChar char="-"/>
            </a:pPr>
            <a:r>
              <a:rPr lang="ar-sa" sz="4400" dirty="0"/>
              <a:t>كيميائيه مثل السوربيك ٠.١ ٪</a:t>
            </a:r>
          </a:p>
          <a:p>
            <a:pPr marL="457200" indent="-457200" algn="r">
              <a:buFontTx/>
              <a:buChar char="-"/>
            </a:pPr>
            <a:r>
              <a:rPr lang="ar-sa" sz="4400" dirty="0"/>
              <a:t>مضادات حيويه مثل  بايمارسين ٠.٠١-٠.٠٤٪</a:t>
            </a:r>
          </a:p>
          <a:p>
            <a:pPr marL="457200" indent="-457200" algn="r">
              <a:buFontTx/>
              <a:buChar char="-"/>
            </a:pPr>
            <a:r>
              <a:rPr lang="ar-sa" sz="4400" dirty="0"/>
              <a:t>معاملات اخرى مثل الغمر بالزيت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587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276" y="818828"/>
            <a:ext cx="4180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5400" dirty="0" smtClean="0"/>
              <a:t>مقاومه الذباب والحلم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097167" y="1990669"/>
            <a:ext cx="1248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DDT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58242" y="2758082"/>
            <a:ext cx="576026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400" dirty="0" smtClean="0"/>
              <a:t>حلم الجبن بشكل عناكب تحت المجهر</a:t>
            </a:r>
          </a:p>
          <a:p>
            <a:r>
              <a:rPr lang="ar-sa" sz="4400" dirty="0" smtClean="0"/>
              <a:t>العراق ، مصر </a:t>
            </a:r>
          </a:p>
          <a:p>
            <a:endParaRPr lang="ar-sa" sz="4400" dirty="0"/>
          </a:p>
          <a:p>
            <a:pPr marL="571500" indent="-571500">
              <a:buFontTx/>
              <a:buChar char="-"/>
            </a:pPr>
            <a:r>
              <a:rPr lang="ar-sa" sz="4400" dirty="0" smtClean="0"/>
              <a:t>تبخير بغاز بروميد الميثايل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216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191" y="575427"/>
            <a:ext cx="34177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400" dirty="0" smtClean="0"/>
              <a:t>انضاج الجبن وتسويته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854542" y="2341393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9714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256</TotalTime>
  <Words>74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العنايه بالجبن داخل غرف التسويه م.د عمار بدران التميمي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العنايه بالجبن داخل غرف التسويه م.د عمار بدران التميمي</dc:title>
  <dc:creator>Admin</dc:creator>
  <cp:lastModifiedBy>Admin</cp:lastModifiedBy>
  <cp:revision>5</cp:revision>
  <dcterms:created xsi:type="dcterms:W3CDTF">2016-12-07T12:42:52Z</dcterms:created>
  <dcterms:modified xsi:type="dcterms:W3CDTF">2016-12-07T16:59:34Z</dcterms:modified>
</cp:coreProperties>
</file>